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691" y="6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55</TotalTime>
  <Words>12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Times New Roman</vt:lpstr>
      <vt:lpstr>Arial</vt:lpstr>
      <vt:lpstr>Calibri</vt:lpstr>
      <vt:lpstr>Verdana</vt:lpstr>
      <vt:lpstr>89_Prezentacija_templateLV</vt:lpstr>
      <vt:lpstr>Prezentācijas nosaukums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Iekšlietu ministrija</dc:creator>
  <cp:lastModifiedBy>Diāna Lapoško</cp:lastModifiedBy>
  <cp:revision>20</cp:revision>
  <dcterms:created xsi:type="dcterms:W3CDTF">2014-11-20T14:46:47Z</dcterms:created>
  <dcterms:modified xsi:type="dcterms:W3CDTF">2023-02-23T10:16:54Z</dcterms:modified>
</cp:coreProperties>
</file>